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7" r:id="rId2"/>
    <p:sldId id="340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3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2E716-FB3C-4A4E-992A-9AE1B930DDFF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72B95-9196-40B7-AA4C-4F308CF6DA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7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74502-253A-4465-B8E9-5F99619F536D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928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8890-FDF2-4C61-80EB-6B12E6F69067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95143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8890-FDF2-4C61-80EB-6B12E6F69067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11133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8890-FDF2-4C61-80EB-6B12E6F69067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670730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8890-FDF2-4C61-80EB-6B12E6F69067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27974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8890-FDF2-4C61-80EB-6B12E6F69067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679642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8890-FDF2-4C61-80EB-6B12E6F69067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015665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E4BA-42F0-4DF5-84A5-718715727488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711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8091-53CF-4AF6-BD47-E13FDBBE79C2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44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183A-9714-4E46-9384-1F3A4C335081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61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FAB4-01D1-4DB7-8446-CF8798FF0EA5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340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F3B-2BD4-4045-8B15-64FFDD6BD5AD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54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D65E-3E4A-490D-9DB3-394C54E8B05B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678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58F8-1B05-4A0C-8FE1-2E0A99941835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72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BD0B7-F76C-44A1-858F-A70F38047613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12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34452-6787-4DBC-A19F-B5D63BDAC746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941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AE1E4-6FAB-4DB8-90FA-2F8063C5207A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1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F5D8890-FDF2-4C61-80EB-6B12E6F69067}" type="datetime1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1EFE65B-2BEC-4CC0-9D0B-D9E64F6BD6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1400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atalog.extension.oregonstate.edu/sites/catalog/files/project/pdf/em9023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24D83F-3D59-4CB8-9F5F-7718F0B17E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07" t="9796" r="31199" b="5170"/>
          <a:stretch/>
        </p:blipFill>
        <p:spPr>
          <a:xfrm>
            <a:off x="5654351" y="587829"/>
            <a:ext cx="4534678" cy="58316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3EF1E17-EF1F-4790-BE57-A3B5E9DB460E}"/>
              </a:ext>
            </a:extLst>
          </p:cNvPr>
          <p:cNvSpPr txBox="1"/>
          <p:nvPr/>
        </p:nvSpPr>
        <p:spPr>
          <a:xfrm>
            <a:off x="839754" y="849086"/>
            <a:ext cx="432786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BMPs for Maintaining Soil Productivity 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 the Douglas-fir Region</a:t>
            </a:r>
          </a:p>
          <a:p>
            <a:endParaRPr lang="en-US" dirty="0"/>
          </a:p>
          <a:p>
            <a:r>
              <a:rPr lang="en-US" dirty="0"/>
              <a:t>Workshop: Sept. 22, 2009</a:t>
            </a:r>
          </a:p>
          <a:p>
            <a:r>
              <a:rPr lang="en-US" dirty="0"/>
              <a:t> Shelton, WA</a:t>
            </a:r>
          </a:p>
          <a:p>
            <a:endParaRPr lang="en-US" dirty="0"/>
          </a:p>
          <a:p>
            <a:r>
              <a:rPr lang="en-US" dirty="0"/>
              <a:t>Sponsored by:</a:t>
            </a:r>
            <a:br>
              <a:rPr lang="en-US" dirty="0"/>
            </a:br>
            <a:r>
              <a:rPr lang="en-US" dirty="0"/>
              <a:t>Northwest Forest Soils Conference &amp;</a:t>
            </a:r>
          </a:p>
          <a:p>
            <a:r>
              <a:rPr lang="en-US" dirty="0"/>
              <a:t>Western Forestry &amp; Conservation Association</a:t>
            </a:r>
          </a:p>
          <a:p>
            <a:endParaRPr lang="en-US" dirty="0"/>
          </a:p>
          <a:p>
            <a:r>
              <a:rPr lang="en-US" dirty="0"/>
              <a:t>Target Audience: field forester / forest landowner</a:t>
            </a:r>
          </a:p>
          <a:p>
            <a:endParaRPr lang="en-US" dirty="0"/>
          </a:p>
          <a:p>
            <a:r>
              <a:rPr lang="en-US" dirty="0"/>
              <a:t>Proceedings were peer reviewed and published on-line by OSU Extension (Sam Angima), April 2011:</a:t>
            </a:r>
          </a:p>
          <a:p>
            <a:r>
              <a:rPr lang="en-US" dirty="0">
                <a:hlinkClick r:id="rId3"/>
              </a:rPr>
              <a:t>https://catalog.extension.oregonstate.edu/sites/catalog/files/project/pdf/em9023.pdf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CF400-7DFF-494C-A924-31C875FE8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1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69B9E6D-2548-492E-9496-CA91523424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464" t="27752" r="34848" b="25720"/>
          <a:stretch/>
        </p:blipFill>
        <p:spPr>
          <a:xfrm>
            <a:off x="6238875" y="346715"/>
            <a:ext cx="3543300" cy="6313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30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5F01F6-AF72-493B-BB88-8E54A104B202}"/>
              </a:ext>
            </a:extLst>
          </p:cNvPr>
          <p:cNvSpPr txBox="1"/>
          <p:nvPr/>
        </p:nvSpPr>
        <p:spPr>
          <a:xfrm>
            <a:off x="662730" y="609600"/>
            <a:ext cx="970047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Question from Sam Angima (Assistant Dean for Outreach and Engagement, OSU College of Agricultural Sciences):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Is the publication out-of-date and should it still be posted?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sz="2000" b="1" dirty="0"/>
              <a:t>My Response</a:t>
            </a:r>
            <a:r>
              <a:rPr lang="en-US" sz="2000" b="1" dirty="0">
                <a:solidFill>
                  <a:schemeClr val="bg1"/>
                </a:solidFill>
              </a:rPr>
              <a:t>: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Publication continues to be read often.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Recommended that it remain posted on-line.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Sam indicated publication will continue to be posted for 4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Check with NWFSC to determine if they would like to update the publication or have a workshop publication on another topic or set of topics.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EE4B726-EE97-4E8D-A26E-4394CD882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07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6D1737-26FF-4761-A31E-12955F57A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E65B-2BEC-4CC0-9D0B-D9E64F6BD6A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C990E5-0AE5-48FF-9C19-6A3157E5BCD0}"/>
              </a:ext>
            </a:extLst>
          </p:cNvPr>
          <p:cNvSpPr txBox="1"/>
          <p:nvPr/>
        </p:nvSpPr>
        <p:spPr>
          <a:xfrm>
            <a:off x="763398" y="461394"/>
            <a:ext cx="981511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Does the NWFSC want to publish another online meeting proceedings?</a:t>
            </a:r>
          </a:p>
          <a:p>
            <a:endParaRPr lang="en-US" dirty="0"/>
          </a:p>
          <a:p>
            <a:r>
              <a:rPr lang="en-US" dirty="0"/>
              <a:t>Pros and Cons: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solidFill>
                  <a:schemeClr val="bg1"/>
                </a:solidFill>
              </a:rPr>
              <a:t>What topic or topics do you suggest for consideration?</a:t>
            </a:r>
          </a:p>
        </p:txBody>
      </p:sp>
    </p:spTree>
    <p:extLst>
      <p:ext uri="{BB962C8B-B14F-4D97-AF65-F5344CB8AC3E}">
        <p14:creationId xmlns:p14="http://schemas.microsoft.com/office/powerpoint/2010/main" val="364805939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575</TotalTime>
  <Words>134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Slice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Terry</dc:creator>
  <cp:lastModifiedBy>Jason James</cp:lastModifiedBy>
  <cp:revision>21</cp:revision>
  <dcterms:created xsi:type="dcterms:W3CDTF">2020-02-28T04:45:32Z</dcterms:created>
  <dcterms:modified xsi:type="dcterms:W3CDTF">2020-03-04T16:22:23Z</dcterms:modified>
</cp:coreProperties>
</file>